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6" r:id="rId3"/>
    <p:sldId id="257" r:id="rId4"/>
    <p:sldId id="265" r:id="rId5"/>
    <p:sldId id="266" r:id="rId6"/>
    <p:sldId id="267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0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1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3D16E-6999-904E-4646-999FD8A23A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0BF88BF-EE8E-AB7A-BF2A-8105C27AF6D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6C69BA-BCC2-1417-89EE-C9262C845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99BA1-AA84-441F-9283-EB98792F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2A6377-A8C3-DA56-C281-0399E79B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821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855D3-CD3B-F6AB-C462-584206C58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1361D8D-2F43-614F-739F-340BFC65C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75C63C-3057-CB72-C742-187D283F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45AC6B-5088-3271-E97E-13C92D02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4A7BFE-BF73-19AD-2EB8-A2E34AB7F3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6456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78C2517-64ED-4131-F9A4-A7A9DCCB60E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F4820B-6F4A-2FA0-1C17-245FE2955A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B31B10-F6E1-4541-5609-676C1C3AD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8E3ED0-CC59-B94F-4086-F4143EDEE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C0EB2-B9B6-424F-ED83-C2C2462FF3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584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6E9D6-215C-49FA-BB56-E71A526FDA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22976-40F7-75E9-2831-AAB30033B6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27C22-6364-AFE9-41A7-1767C054F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042333-924B-D4C5-BFE0-05DB838F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858509-36C9-AF58-15F5-C26ED9D55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28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492F8-E948-3DF1-8581-F75BC9ECF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A840C0-27E6-0632-C4AD-60AA536C8B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D9321-F395-B7B1-3F98-05545160D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97AE36-565B-2E9C-4934-A0449C764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BD5A9A-6250-D872-55AF-BDEF7D654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1800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D0065-B601-2204-B704-62A4D0AE58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035E3-2DE1-16E2-A471-5D59BB399C8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4CFFD5-8B00-9B3D-D67A-C4BB28CE7B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FC6CD7-9CE4-BEE7-D941-D740BF24A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9064D3-C4F4-BE54-DC0F-4632CC189B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4A823-2DDF-F30F-0EE1-6C0D0C6D9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511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8FE24B-1B8A-8CF3-1F87-7978041111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E000C5-961E-98B5-3ECB-B579D9899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496AAC-9EF9-44D1-8358-ECC1591608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195A5C-07BA-63B7-D205-B419B96227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76609B-0CCA-3150-1B0B-9ACB7272594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C80ACF5-4C56-AEFD-14C8-866123C7E7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05A03B1-3C76-B81D-8B06-FCA1C14A17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D09DA3-5A8D-D91C-56FA-535465C3D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1882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CC7936-671F-AC40-5E78-F411A48DA1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663552-BEF9-0515-EECF-41CE04B7B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8AAA-F532-DA77-81DC-3209A356E1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64ABB7-A973-FA0A-8BF2-EFDB9E28C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62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E19067D-7263-C59F-8008-75579D81B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FC4D07-44E0-8A89-F083-50F2682A5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15FE3-FEBF-6F2B-B7F0-F62CF41F2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10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2D425-1BD3-AC95-2D16-E42436F77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112C2-FAE0-1329-C360-55EF1E0B6D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39AAEE9-60CB-7A69-C46B-67A79C272B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89CF9E-B314-8611-CF96-029D04C0D7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EF1B1B-D645-65D5-7A48-CD5612BB6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8B788-A7BB-0724-22F7-284306477C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92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45306-B455-4D0D-683E-58C6C83DE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379AAAE-3CF4-8D99-6E3B-F13BEC5E9C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D65D4E-641F-117A-DB86-2E6770F5EF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50DBC7B-16AC-F83D-7080-95B4365F5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4B4CD-D9D4-84A9-13B9-F2F3DEBA6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57BEC7-5F55-BDCA-4BC4-8D5F52DF53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501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04BC76-6BA3-6953-FE54-B472C54447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DEFD5-2494-F62C-2B50-15E3B11375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DE952-4E3F-235D-A87A-F0D0F0047B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22EB3-7422-4101-89F0-89BEEC8C6DCA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08299B-41AB-5EB9-B2CF-BD894DA2EA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FBAD2E-1097-B96A-1DA6-7A8A4794268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08A32-6335-4662-AF5A-C35989356FF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8967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996043" y="391886"/>
            <a:ext cx="15951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49885B87-0253-C157-3F69-0D2861B510CF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8A0CD932-EF3E-8145-09A4-5C601B788CF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D2C10924-EACF-2924-8ECF-C66B14C0F067}"/>
                </a:ext>
              </a:extLst>
            </p:cNvPr>
            <p:cNvSpPr txBox="1"/>
            <p:nvPr/>
          </p:nvSpPr>
          <p:spPr>
            <a:xfrm>
              <a:off x="7872414" y="4132530"/>
              <a:ext cx="1385886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0.934</a:t>
              </a:r>
            </a:p>
            <a:p>
              <a:r>
                <a:rPr lang="en-GB" sz="1100" dirty="0"/>
                <a:t>PXD002222 0.915</a:t>
              </a:r>
            </a:p>
            <a:p>
              <a:r>
                <a:rPr lang="en-GB" sz="1100" dirty="0"/>
                <a:t>PXD002756 0.834</a:t>
              </a:r>
            </a:p>
            <a:p>
              <a:r>
                <a:rPr lang="en-GB" sz="1100" dirty="0"/>
                <a:t>PXD004705 0.932</a:t>
              </a:r>
            </a:p>
            <a:p>
              <a:r>
                <a:rPr lang="en-GB" sz="1100" dirty="0"/>
                <a:t>PXD004939 0.932</a:t>
              </a:r>
            </a:p>
            <a:p>
              <a:r>
                <a:rPr lang="en-GB" sz="1100" dirty="0"/>
                <a:t>PXD005241 0.887</a:t>
              </a:r>
            </a:p>
            <a:p>
              <a:r>
                <a:rPr lang="en-GB" sz="1100" dirty="0"/>
                <a:t>PXD012764 0.786</a:t>
              </a:r>
            </a:p>
            <a:p>
              <a:r>
                <a:rPr lang="en-GB" sz="1100" dirty="0"/>
                <a:t>PXD019291 0.872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3152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41B8F20-A638-BB1A-190D-D3D69AFF83D1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PEP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3407FB1-8F3E-0F48-6ACB-27DF21468333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3F3C22A6-0E43-4622-2ED6-610BCFAE45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F0CAF8C-8BE1-059B-4A2D-05ED452240C0}"/>
                </a:ext>
              </a:extLst>
            </p:cNvPr>
            <p:cNvSpPr txBox="1"/>
            <p:nvPr/>
          </p:nvSpPr>
          <p:spPr>
            <a:xfrm>
              <a:off x="7937726" y="4169539"/>
              <a:ext cx="1279751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0.943</a:t>
              </a:r>
            </a:p>
            <a:p>
              <a:r>
                <a:rPr lang="en-GB" sz="1100" dirty="0"/>
                <a:t>PXD002222 0.960</a:t>
              </a:r>
            </a:p>
            <a:p>
              <a:r>
                <a:rPr lang="en-GB" sz="1100" dirty="0"/>
                <a:t>PXD002756 0.937</a:t>
              </a:r>
            </a:p>
            <a:p>
              <a:r>
                <a:rPr lang="en-GB" sz="1100" dirty="0"/>
                <a:t>PXD004705 0.966</a:t>
              </a:r>
            </a:p>
            <a:p>
              <a:r>
                <a:rPr lang="en-GB" sz="1100" dirty="0"/>
                <a:t>PXD004939 0.953</a:t>
              </a:r>
            </a:p>
            <a:p>
              <a:r>
                <a:rPr lang="en-GB" sz="1100" dirty="0"/>
                <a:t>PXD005241 0.951</a:t>
              </a:r>
            </a:p>
            <a:p>
              <a:r>
                <a:rPr lang="en-GB" sz="1100" dirty="0"/>
                <a:t>PXD012764 0.843</a:t>
              </a:r>
            </a:p>
            <a:p>
              <a:r>
                <a:rPr lang="en-GB" sz="1100" dirty="0"/>
                <a:t>PXD019291 0.979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753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7974985-515A-FD4E-5BD5-2C16166F9D4B}"/>
              </a:ext>
            </a:extLst>
          </p:cNvPr>
          <p:cNvSpPr txBox="1"/>
          <p:nvPr/>
        </p:nvSpPr>
        <p:spPr>
          <a:xfrm>
            <a:off x="816429" y="187779"/>
            <a:ext cx="2245178" cy="3755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D91C26-9165-2EF8-C4CE-7F9AF8F94EE1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16E5F8E1-4A6F-449A-E0C1-F93680B53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34C0161-8B2D-6CA7-5E3C-590B7D293EB6}"/>
                </a:ext>
              </a:extLst>
            </p:cNvPr>
            <p:cNvSpPr txBox="1"/>
            <p:nvPr/>
          </p:nvSpPr>
          <p:spPr>
            <a:xfrm>
              <a:off x="7954056" y="4227458"/>
              <a:ext cx="1230766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 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0.933</a:t>
              </a:r>
            </a:p>
            <a:p>
              <a:r>
                <a:rPr lang="en-GB" sz="1100" dirty="0"/>
                <a:t>PXD002222 0.913</a:t>
              </a:r>
            </a:p>
            <a:p>
              <a:r>
                <a:rPr lang="en-GB" sz="1100" dirty="0"/>
                <a:t>PXD002756 0.834</a:t>
              </a:r>
            </a:p>
            <a:p>
              <a:r>
                <a:rPr lang="en-GB" sz="1100" dirty="0"/>
                <a:t>PXD004705 0.931</a:t>
              </a:r>
            </a:p>
            <a:p>
              <a:r>
                <a:rPr lang="en-GB" sz="1100" dirty="0"/>
                <a:t>PXD004939 0.931</a:t>
              </a:r>
            </a:p>
            <a:p>
              <a:r>
                <a:rPr lang="en-GB" sz="1100" dirty="0"/>
                <a:t>PXD005241 0.887</a:t>
              </a:r>
            </a:p>
            <a:p>
              <a:r>
                <a:rPr lang="en-GB" sz="1100" dirty="0"/>
                <a:t>PXD012764 0.787</a:t>
              </a:r>
            </a:p>
            <a:p>
              <a:r>
                <a:rPr lang="en-GB" sz="1100" dirty="0"/>
                <a:t>PXD019291 0.870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43702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no choice peptides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BAC07FD-FEA2-9716-8681-893740C6F45B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2698032-6014-C3DD-91CF-4E35F6ADFF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C628F57-3122-F77E-7A43-45F4B92B488C}"/>
                </a:ext>
              </a:extLst>
            </p:cNvPr>
            <p:cNvSpPr txBox="1"/>
            <p:nvPr/>
          </p:nvSpPr>
          <p:spPr>
            <a:xfrm>
              <a:off x="7937727" y="4169538"/>
              <a:ext cx="1312409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0.942</a:t>
              </a:r>
            </a:p>
            <a:p>
              <a:r>
                <a:rPr lang="en-GB" sz="1100" dirty="0"/>
                <a:t>PXD002222 0.920</a:t>
              </a:r>
            </a:p>
            <a:p>
              <a:r>
                <a:rPr lang="en-GB" sz="1100" dirty="0"/>
                <a:t>PXD002756 0.840</a:t>
              </a:r>
            </a:p>
            <a:p>
              <a:r>
                <a:rPr lang="en-GB" sz="1100" dirty="0"/>
                <a:t>PXD004705 0.931</a:t>
              </a:r>
            </a:p>
            <a:p>
              <a:r>
                <a:rPr lang="en-GB" sz="1100" dirty="0"/>
                <a:t>PXD004939 0.930</a:t>
              </a:r>
            </a:p>
            <a:p>
              <a:r>
                <a:rPr lang="en-GB" sz="1100" dirty="0"/>
                <a:t>PXD005241 0.891</a:t>
              </a:r>
            </a:p>
            <a:p>
              <a:r>
                <a:rPr lang="en-GB" sz="1100" dirty="0"/>
                <a:t>PXD012764 0.811</a:t>
              </a:r>
            </a:p>
            <a:p>
              <a:r>
                <a:rPr lang="en-GB" sz="1100" dirty="0"/>
                <a:t>PXD019291 0.871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2280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PSM Score: Removing no choice peptides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0F5FEB0-FA98-E213-3EB0-5F5162E306F7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CEDC0F8E-FC3D-2427-3B8A-700861133F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14385F-72C7-9734-CB32-6A81448D2869}"/>
                </a:ext>
              </a:extLst>
            </p:cNvPr>
            <p:cNvSpPr txBox="1"/>
            <p:nvPr/>
          </p:nvSpPr>
          <p:spPr>
            <a:xfrm>
              <a:off x="7970385" y="4169540"/>
              <a:ext cx="124709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0.943</a:t>
              </a:r>
            </a:p>
            <a:p>
              <a:r>
                <a:rPr lang="en-GB" sz="1100" dirty="0"/>
                <a:t>PXD002222 0.964</a:t>
              </a:r>
            </a:p>
            <a:p>
              <a:r>
                <a:rPr lang="en-GB" sz="1100" dirty="0"/>
                <a:t>PXD002756 0.939</a:t>
              </a:r>
            </a:p>
            <a:p>
              <a:r>
                <a:rPr lang="en-GB" sz="1100" dirty="0"/>
                <a:t>PXD004705 0.966</a:t>
              </a:r>
            </a:p>
            <a:p>
              <a:r>
                <a:rPr lang="en-GB" sz="1100" dirty="0"/>
                <a:t>PXD004939 0.954</a:t>
              </a:r>
            </a:p>
            <a:p>
              <a:r>
                <a:rPr lang="en-GB" sz="1100" dirty="0"/>
                <a:t>PXD005241 0.953</a:t>
              </a:r>
            </a:p>
            <a:p>
              <a:r>
                <a:rPr lang="en-GB" sz="1100" dirty="0"/>
                <a:t>PXD012764 0.869</a:t>
              </a:r>
            </a:p>
            <a:p>
              <a:r>
                <a:rPr lang="en-GB" sz="1100" dirty="0"/>
                <a:t>PXD019291 0.979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072824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no choice peptides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969F025-7A0D-E63A-1F38-F8A7C0377FFE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737FA4A0-3F8F-ECD5-587F-96F2C52879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7694593-1B5F-99C7-ED2C-739E0B83AC68}"/>
                </a:ext>
              </a:extLst>
            </p:cNvPr>
            <p:cNvSpPr txBox="1"/>
            <p:nvPr/>
          </p:nvSpPr>
          <p:spPr>
            <a:xfrm>
              <a:off x="7970385" y="4161375"/>
              <a:ext cx="130424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 Dataset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0.941</a:t>
              </a:r>
            </a:p>
            <a:p>
              <a:r>
                <a:rPr lang="en-GB" sz="1100" dirty="0"/>
                <a:t>PXD002222 0.919</a:t>
              </a:r>
            </a:p>
            <a:p>
              <a:r>
                <a:rPr lang="en-GB" sz="1100" dirty="0"/>
                <a:t>PXD002756 0.839</a:t>
              </a:r>
            </a:p>
            <a:p>
              <a:r>
                <a:rPr lang="en-GB" sz="1100" dirty="0"/>
                <a:t>PXD004705 0.930</a:t>
              </a:r>
            </a:p>
            <a:p>
              <a:r>
                <a:rPr lang="en-GB" sz="1100" dirty="0"/>
                <a:t>PXD004939 0.929</a:t>
              </a:r>
            </a:p>
            <a:p>
              <a:r>
                <a:rPr lang="en-GB" sz="1100" dirty="0"/>
                <a:t>PXD005241 0.890</a:t>
              </a:r>
            </a:p>
            <a:p>
              <a:r>
                <a:rPr lang="en-GB" sz="1100" dirty="0"/>
                <a:t>PXD012764 0.811</a:t>
              </a:r>
            </a:p>
            <a:p>
              <a:r>
                <a:rPr lang="en-GB" sz="1100" dirty="0"/>
                <a:t>PXD019291 0.870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910334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Final Score: Removing Peptides with Alanine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A0C3FC3-783B-41D7-415C-E516DCD8FCC7}"/>
              </a:ext>
            </a:extLst>
          </p:cNvPr>
          <p:cNvGrpSpPr/>
          <p:nvPr/>
        </p:nvGrpSpPr>
        <p:grpSpPr>
          <a:xfrm>
            <a:off x="2515047" y="941235"/>
            <a:ext cx="7161905" cy="4828571"/>
            <a:chOff x="2515047" y="941235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8859306-8F91-B269-F7C0-55224748A81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941235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75BD6AE-7B91-D766-C036-AD02DBF74056}"/>
                </a:ext>
              </a:extLst>
            </p:cNvPr>
            <p:cNvSpPr txBox="1"/>
            <p:nvPr/>
          </p:nvSpPr>
          <p:spPr>
            <a:xfrm>
              <a:off x="7962220" y="4047075"/>
              <a:ext cx="124709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 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0.972</a:t>
              </a:r>
            </a:p>
            <a:p>
              <a:r>
                <a:rPr lang="en-GB" sz="1100" dirty="0"/>
                <a:t>PXD002222 0.942</a:t>
              </a:r>
            </a:p>
            <a:p>
              <a:r>
                <a:rPr lang="en-GB" sz="1100" dirty="0"/>
                <a:t>PXD002756 0.946</a:t>
              </a:r>
            </a:p>
            <a:p>
              <a:r>
                <a:rPr lang="en-GB" sz="1100" dirty="0"/>
                <a:t>PXD004705 0.960</a:t>
              </a:r>
            </a:p>
            <a:p>
              <a:r>
                <a:rPr lang="en-GB" sz="1100" dirty="0"/>
                <a:t>PXD004939 0.959</a:t>
              </a:r>
            </a:p>
            <a:p>
              <a:r>
                <a:rPr lang="en-GB" sz="1100" dirty="0"/>
                <a:t>PXD005241 0.941</a:t>
              </a:r>
            </a:p>
            <a:p>
              <a:r>
                <a:rPr lang="en-GB" sz="1100" dirty="0"/>
                <a:t>PXD012764 0.886</a:t>
              </a:r>
            </a:p>
            <a:p>
              <a:r>
                <a:rPr lang="en-GB" sz="1100" dirty="0"/>
                <a:t>PXD019291 0.904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48103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PSM Score: Removing Peptides with Alanine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EC0BC86-828C-28DA-5560-73AB7E9A9993}"/>
              </a:ext>
            </a:extLst>
          </p:cNvPr>
          <p:cNvGrpSpPr/>
          <p:nvPr/>
        </p:nvGrpSpPr>
        <p:grpSpPr>
          <a:xfrm>
            <a:off x="2515047" y="1014714"/>
            <a:ext cx="7161905" cy="4828571"/>
            <a:chOff x="2515047" y="1014714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E14CB62C-D09B-AEF6-134B-410D9B9942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014714"/>
              <a:ext cx="7161905" cy="4828571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DBEACB3-A46D-2A21-EDA1-A1D10A55AC94}"/>
                </a:ext>
              </a:extLst>
            </p:cNvPr>
            <p:cNvSpPr txBox="1"/>
            <p:nvPr/>
          </p:nvSpPr>
          <p:spPr>
            <a:xfrm>
              <a:off x="7929563" y="4169540"/>
              <a:ext cx="1279751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0.949</a:t>
              </a:r>
            </a:p>
            <a:p>
              <a:r>
                <a:rPr lang="en-GB" sz="1100" dirty="0"/>
                <a:t>PXD002222 0.959</a:t>
              </a:r>
            </a:p>
            <a:p>
              <a:r>
                <a:rPr lang="en-GB" sz="1100" dirty="0"/>
                <a:t>PXD002756 0.956</a:t>
              </a:r>
            </a:p>
            <a:p>
              <a:r>
                <a:rPr lang="en-GB" sz="1100" dirty="0"/>
                <a:t>PXD004705 0.966</a:t>
              </a:r>
            </a:p>
            <a:p>
              <a:r>
                <a:rPr lang="en-GB" sz="1100" dirty="0"/>
                <a:t>PXD004939 0.963</a:t>
              </a:r>
            </a:p>
            <a:p>
              <a:r>
                <a:rPr lang="en-GB" sz="1100" dirty="0"/>
                <a:t>PXD005241 0.962</a:t>
              </a:r>
            </a:p>
            <a:p>
              <a:r>
                <a:rPr lang="en-GB" sz="1100" dirty="0"/>
                <a:t>PXD012764 0.875</a:t>
              </a:r>
            </a:p>
            <a:p>
              <a:r>
                <a:rPr lang="en-GB" sz="1100" dirty="0"/>
                <a:t>PXD019291 0.984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772646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F1B130A-A4C0-6B73-A40A-D02EC80E36B0}"/>
              </a:ext>
            </a:extLst>
          </p:cNvPr>
          <p:cNvSpPr txBox="1"/>
          <p:nvPr/>
        </p:nvSpPr>
        <p:spPr>
          <a:xfrm>
            <a:off x="620486" y="391886"/>
            <a:ext cx="19707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PTM Score: Removing Peptides with Alanine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5280B74-3D37-CCFA-D9BB-3AC090E334A0}"/>
              </a:ext>
            </a:extLst>
          </p:cNvPr>
          <p:cNvGrpSpPr/>
          <p:nvPr/>
        </p:nvGrpSpPr>
        <p:grpSpPr>
          <a:xfrm>
            <a:off x="2515047" y="1218821"/>
            <a:ext cx="7161905" cy="4828571"/>
            <a:chOff x="2515047" y="1218821"/>
            <a:chExt cx="7161905" cy="4828571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F1CD0E24-DDDA-8C09-39B1-E3687967AF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047" y="1218821"/>
              <a:ext cx="7161905" cy="4828571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3A361B-9B0A-697A-829D-6350EEF2DE07}"/>
                </a:ext>
              </a:extLst>
            </p:cNvPr>
            <p:cNvSpPr txBox="1"/>
            <p:nvPr/>
          </p:nvSpPr>
          <p:spPr>
            <a:xfrm>
              <a:off x="7954056" y="4340989"/>
              <a:ext cx="1247094" cy="161582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100" dirty="0"/>
                <a:t>Dataset        </a:t>
              </a:r>
              <a:r>
                <a:rPr lang="en-GB" sz="1100" dirty="0" err="1"/>
                <a:t>cor</a:t>
              </a:r>
              <a:endParaRPr lang="en-GB" sz="1100" dirty="0"/>
            </a:p>
            <a:p>
              <a:r>
                <a:rPr lang="en-GB" sz="1100" dirty="0"/>
                <a:t>PXD000923 0.971</a:t>
              </a:r>
            </a:p>
            <a:p>
              <a:r>
                <a:rPr lang="en-GB" sz="1100" dirty="0"/>
                <a:t>PXD002222 0.941</a:t>
              </a:r>
            </a:p>
            <a:p>
              <a:r>
                <a:rPr lang="en-GB" sz="1100" dirty="0"/>
                <a:t>PXD002756 0.945</a:t>
              </a:r>
            </a:p>
            <a:p>
              <a:r>
                <a:rPr lang="en-GB" sz="1100" dirty="0"/>
                <a:t>PXD004705 0.960</a:t>
              </a:r>
            </a:p>
            <a:p>
              <a:r>
                <a:rPr lang="en-GB" sz="1100" dirty="0"/>
                <a:t>PXD004939 0.958</a:t>
              </a:r>
            </a:p>
            <a:p>
              <a:r>
                <a:rPr lang="en-GB" sz="1100" dirty="0"/>
                <a:t>PXD005241 0.941</a:t>
              </a:r>
            </a:p>
            <a:p>
              <a:r>
                <a:rPr lang="en-GB" sz="1100" dirty="0"/>
                <a:t>PXD012764 0.887</a:t>
              </a:r>
            </a:p>
            <a:p>
              <a:r>
                <a:rPr lang="en-GB" sz="1100" dirty="0"/>
                <a:t>PXD019291 0.903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770160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212</Words>
  <Application>Microsoft Office PowerPoint</Application>
  <PresentationFormat>Widescreen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 Camacho</dc:creator>
  <cp:lastModifiedBy>Martin Camacho, Oscar Jorge</cp:lastModifiedBy>
  <cp:revision>10</cp:revision>
  <dcterms:created xsi:type="dcterms:W3CDTF">2023-10-31T10:41:47Z</dcterms:created>
  <dcterms:modified xsi:type="dcterms:W3CDTF">2023-11-07T00:31:01Z</dcterms:modified>
</cp:coreProperties>
</file>